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4" r:id="rId15"/>
    <p:sldId id="268" r:id="rId16"/>
    <p:sldId id="269" r:id="rId17"/>
    <p:sldId id="270" r:id="rId18"/>
    <p:sldId id="271" r:id="rId19"/>
    <p:sldId id="278" r:id="rId20"/>
    <p:sldId id="273" r:id="rId21"/>
    <p:sldId id="275" r:id="rId22"/>
    <p:sldId id="276" r:id="rId23"/>
    <p:sldId id="277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380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82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-164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ru/url?sa=i&amp;rct=j&amp;q=&amp;esrc=s&amp;source=images&amp;cd=&amp;cad=rja&amp;uact=8&amp;ved=0CAcQjRw&amp;url=http://www.pravda34.info/?page_id=1209&amp;ei=CtXIVMmiLdbgaoPwgMAC&amp;bvm=bv.84607526,d.d2s&amp;psig=AFQjCNHTxzP0umaYvJzhI0RvGweKIQlq-w&amp;ust=142253382455526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Music\Desktop\&#1084;&#1072;&#1089;&#1090;&#1077;&#1088;%20&#1082;&#1083;&#1072;&#1089;&#1089;&#1099;\&#1053;&#1040;%20&#1052;&#1040;&#1052;&#1040;&#1045;&#1042;&#1054;&#1052;%20&#1050;&#1059;&#1056;&#1043;&#1040;&#1053;&#1045;%20&#1058;&#1048;&#1064;&#1048;&#1053;&#1040;.wmv.mp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volgograd.info/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b.ru/article/151344/mamaev-kurgan-v-volgograde-mamaev-kurgan---istoriy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717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815290" cy="41434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МАМАЕВ </a:t>
            </a:r>
            <a:r>
              <a:rPr lang="ru-RU" sz="4000" b="1" dirty="0" smtClean="0">
                <a:solidFill>
                  <a:srgbClr val="FF0000"/>
                </a:solidFill>
              </a:rPr>
              <a:t>КУРГАН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dirty="0" smtClean="0"/>
              <a:t>Классный час " День разгрома советскими войсками немецко-фашистских войск в Сталинградской битве "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002060"/>
                </a:solidFill>
              </a:rPr>
              <a:t>                       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                       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0_5a70f_1394e64d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142984"/>
            <a:ext cx="5779530" cy="52149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Площадь «Стоять насмерть»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2928958" cy="5786454"/>
          </a:xfrm>
        </p:spPr>
        <p:txBody>
          <a:bodyPr>
            <a:noAutofit/>
          </a:bodyPr>
          <a:lstStyle/>
          <a:p>
            <a:r>
              <a:rPr lang="ru-RU" sz="1300" b="1" dirty="0" smtClean="0">
                <a:solidFill>
                  <a:srgbClr val="002060"/>
                </a:solidFill>
              </a:rPr>
              <a:t>Лестница из гранита является окончанием аллеи из тополей. Она заканчивается площадкой с бассейном, в котором располагается скульптура "Война". Богатырь с автоматом в руке выполнен из монолитной каменной глыбы. Данная композиция олицетворяет самый сложный период Сталинградской битвы, когда мужество советского солдата сломало уверенность врага в его непобедимости. Под градом пуль и снарядов шли на противника люди, которые презирали смерть и смотрели ей в лицо. Воин встает из родной земли. Она служит ему надежной опорой в самый страшный час битвы. Территория площади «Стоять насмерть» заканчивается лестницей, состоящей из 200 ступеней - это число дней и ночей битвы за Сталинград.</a:t>
            </a:r>
            <a:endParaRPr lang="ru-RU" sz="13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pravda34.info/wp-content/uploads/2014/01/2001-11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071546"/>
            <a:ext cx="5324475" cy="5500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7143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Стены - Руины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2828916" cy="5643578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Вдоль ступеней, которые ведут к центру мемориального комплекса, в виде стены высотой 18 и длиной 46 метров выполнен барельеф. На стенах - вся история героического противостояния. Они иссечены пулевыми отверстиями, на их поверхность нанесены подлинные документы и сводки с места боя. Музыкальное сопровождение звучит фоном - слышны песни военных лет, голос Левитана передает обстановку на фронтах, воспроизводятся звуки боя. Воссоздана грозная атмосфера того времени, передан дух защитников города, на левой стороне стены воспроизведена клятва </a:t>
            </a:r>
            <a:r>
              <a:rPr lang="ru-RU" b="1" dirty="0" err="1" smtClean="0">
                <a:solidFill>
                  <a:srgbClr val="002060"/>
                </a:solidFill>
              </a:rPr>
              <a:t>сталинградцев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f41f44237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928670"/>
            <a:ext cx="5786478" cy="56436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4287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Площадь героев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285860"/>
            <a:ext cx="3214710" cy="5572140"/>
          </a:xfrm>
        </p:spPr>
        <p:txBody>
          <a:bodyPr>
            <a:normAutofit lnSpcReduction="10000"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Для того чтобы попасть в Зал Воинской Славы, все посетители Мамаева кургана проходят по боковым аллеям мимо большого бассейна, который в летнее время наполняется водой. Площадь Героев разделена им на две части. С правой стороны располагаются скульптурные группы. Всего здесь находятся шесть памятников, выполненных из бетона, высотой шесть метров. Они отражают сцены реальных событий битвы за город. На 100-метровом знамени, развернутом по левую сторону, написаны строки, которые отражали настрой </a:t>
            </a:r>
            <a:r>
              <a:rPr lang="ru-RU" sz="1400" b="1" dirty="0" err="1" smtClean="0">
                <a:solidFill>
                  <a:srgbClr val="002060"/>
                </a:solidFill>
              </a:rPr>
              <a:t>сталинградцев</a:t>
            </a:r>
            <a:r>
              <a:rPr lang="ru-RU" sz="1400" b="1" dirty="0" smtClean="0">
                <a:solidFill>
                  <a:srgbClr val="002060"/>
                </a:solidFill>
              </a:rPr>
              <a:t> и защитников города: "Железный ветер бил им в лицо, а они все шли вперед и снова чувство суеверного страха охватывало противника: люди ли шли в атаку, смертны ли они?!" Длина знамени более 100 м.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Справа — шесть скульптурных композиций, посвященных подвигам </a:t>
            </a:r>
            <a:r>
              <a:rPr lang="ru-RU" sz="1400" b="1" dirty="0" err="1" smtClean="0">
                <a:solidFill>
                  <a:srgbClr val="002060"/>
                </a:solidFill>
              </a:rPr>
              <a:t>сталинградцев</a:t>
            </a:r>
            <a:r>
              <a:rPr lang="ru-RU" sz="1400" b="1" dirty="0" smtClean="0">
                <a:solidFill>
                  <a:srgbClr val="002060"/>
                </a:solidFill>
              </a:rPr>
              <a:t>. 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1438" y="214290"/>
            <a:ext cx="6318280" cy="642941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2643174" cy="5840435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Поднявшись мимо стен выходим к Площади Героев. Прямо - Озеро слёз, летом всегда заполненное водой. По правой стороне площади расположены шесть скульптурных парных композиций.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 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Users\User\Desktop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86874" cy="49292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186766" cy="5429288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357826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Знамя, с начертанными на нём словами: «Железный ветер бил им в лицо, а они всё шли вперёд и снова чувство суеверного страха охватывало противника: люди ли шли в атаку, смертны ли они?!»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 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240482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8715436" cy="44291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Монументальный рельеф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457" y="5214950"/>
            <a:ext cx="7887085" cy="16430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Монументальный рельеф - это стена, на которой художники отразили сцены наступления советских войск, победы, одержанные ими, пленение вражеских солдат.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esktop\f3e9041e07d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142984"/>
            <a:ext cx="6072230" cy="542928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2858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Зал Воинской Славы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2571736" cy="5643602"/>
          </a:xfrm>
        </p:spPr>
        <p:txBody>
          <a:bodyPr anchor="ctr">
            <a:normAutofit fontScale="40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Зал воинской славы — цилиндрической формы здание. В центре перекрытия — круглый проем диаметром 11 м, с приподнятым железобетонным перекрытием. По всему периметру стены круглого зала свисают 34 символических красных знамени. На этих мозаичных знаменах — имена воинов, павших в Сталинградской битве (7200 человек). Над знаменами — широкая лента с надписью</a:t>
            </a:r>
            <a:r>
              <a:rPr lang="ru-RU" b="1" dirty="0" smtClean="0">
                <a:solidFill>
                  <a:srgbClr val="FF0000"/>
                </a:solidFill>
              </a:rPr>
              <a:t>: "</a:t>
            </a:r>
            <a:r>
              <a:rPr lang="ru-RU" b="1" i="1" dirty="0" smtClean="0">
                <a:solidFill>
                  <a:srgbClr val="FF0000"/>
                </a:solidFill>
              </a:rPr>
              <a:t>Да, мы были простыми смертными, и мало кто уцелел из нас, но все мы выполнили свой патриотический долг перед священной матерью-Родиной</a:t>
            </a:r>
            <a:r>
              <a:rPr lang="ru-RU" b="1" dirty="0" smtClean="0">
                <a:solidFill>
                  <a:srgbClr val="FF0000"/>
                </a:solidFill>
              </a:rPr>
              <a:t>!"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  Потолок зала украшен изображениями орденов. В центре зала — 5-метровая скульптура-рука держит факел с огнем Вечной славы У Вечного огня всегда лежат цветы и венки, не забыты герои, оставшиеся на кургане навечно.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User\Desktop\ca918ac0c3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1142984"/>
            <a:ext cx="5500726" cy="514353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Площадь Скорби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785794"/>
            <a:ext cx="3214710" cy="6072206"/>
          </a:xfrm>
        </p:spPr>
        <p:txBody>
          <a:bodyPr>
            <a:normAutofit fontScale="47500" lnSpcReduction="20000"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sz="2700" b="1" dirty="0" smtClean="0">
                <a:solidFill>
                  <a:srgbClr val="C00000"/>
                </a:solidFill>
              </a:rPr>
              <a:t>ОН ТОЛЬКО СПИТ НА ЛОЖЕ РУК</a:t>
            </a:r>
          </a:p>
          <a:p>
            <a:r>
              <a:rPr lang="ru-RU" sz="2700" b="1" dirty="0" smtClean="0">
                <a:solidFill>
                  <a:srgbClr val="C00000"/>
                </a:solidFill>
              </a:rPr>
              <a:t>ЧТО МАТЬ ВО ВЕК НЕ РАЗМЫКАЕТ</a:t>
            </a:r>
          </a:p>
          <a:p>
            <a:r>
              <a:rPr lang="ru-RU" sz="2700" b="1" dirty="0" smtClean="0">
                <a:solidFill>
                  <a:srgbClr val="C00000"/>
                </a:solidFill>
              </a:rPr>
              <a:t>БЕЗЗВУЧЕН СЕРДЦА СКОРБНЫЙ СТУК,</a:t>
            </a:r>
          </a:p>
          <a:p>
            <a:r>
              <a:rPr lang="ru-RU" sz="2700" b="1" dirty="0" smtClean="0">
                <a:solidFill>
                  <a:srgbClr val="C00000"/>
                </a:solidFill>
              </a:rPr>
              <a:t>ВОЛНОЮ ВРЕМЯ УБЕГАЕТ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На площади — скульптура «Скорбь матери». Над погибшим воином, склонилась мать. Трудно передать словами, что чувствует эта женщина,— она потеряла сына. Лицо воина закрыто знаменем— символом последних воинских почестей.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Война принесла советскому народу неизмеримое горе — 20 млн. погибших. Скорбящая мать на Мамаевом кургане — это собирательный образ советских женщин, потерявших своих близких на войне. И в то же время это гневный протест против войн, уносящих миллионы молодых жизней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2700" b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2" name="Picture 2" descr="C:\Users\User\Desktop\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85728"/>
            <a:ext cx="6286544" cy="61436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142984"/>
            <a:ext cx="214314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Здесь, на площади, находится могила командующего 62-й армией, дважды Героя Советского Союза Чуйкова Василия Ивановича</a:t>
            </a:r>
            <a:endParaRPr lang="ru-RU" sz="2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User\Desktop\75483000_2c063d012e_191504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285728"/>
            <a:ext cx="6286544" cy="62865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428604"/>
            <a:ext cx="22860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От Площади скорби к главному монументу ведет серпантинная дорожка, вдоль которой - надгробные плиты. Всего таких плит 35. 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Первая плита находится у скульптурной композиции "Скорбь матери". На ней надпись: 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"Имя твое неизвестно, подвиг твой бессмертен. Вечная слава!" 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cb35vmfcsb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293"/>
            <a:ext cx="9192868" cy="68862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События военных лет Великой Отечественной войны 1941-1945 годов уходят все дальше от нас в прошлое, постепенно стираясь из памяти новых поколений, и все меньше остается с нами тех, кто прошел эту войну и может о ей рассказать.      Сегодня у нас есть возможность попытаться сохранить память о своих предках, сражавшихся за Родину в Великой Отечественной войне 1941-1945 годов, пока она ещё не подёрнулась зыбкой дымкой забвения. В благодарность за Подвиг, который совершили наши деды и прадеды, необходимо сохранить ту информацию, которая является неотъемлемой частью нашей жизни, передать истории, рассказанные участниками войны, нашим детям и внукам, чтобы те в свою очередь передали их своим детям.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571480"/>
            <a:ext cx="30003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От площади Скорби начинается подъем на вершину кургана к основанию главного монумента — «Родина-мать зовет!». Вдоль серпантина, в холме, перезахоронены останки 34 505 воинов — защитников Сталинграда, а также 35 гранитных надгробий Героев Советского Союза, участников Сталинградской битвы.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1746" name="Picture 2" descr="C:\Users\User\Desktop\mamaev-kurgan-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14290"/>
            <a:ext cx="5643602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1419055-6cc34b47758cb34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85794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214290"/>
            <a:ext cx="7429552" cy="6286544"/>
          </a:xfrm>
        </p:spPr>
        <p:txBody>
          <a:bodyPr>
            <a:noAutofit/>
          </a:bodyPr>
          <a:lstStyle/>
          <a:p>
            <a:r>
              <a:rPr lang="ru-RU" sz="1100" b="1" dirty="0" smtClean="0"/>
              <a:t>Под двумя другими плитами покоятся урны с прахом: </a:t>
            </a:r>
            <a:br>
              <a:rPr lang="ru-RU" sz="1100" b="1" dirty="0" smtClean="0"/>
            </a:br>
            <a:r>
              <a:rPr lang="ru-RU" sz="1100" b="1" dirty="0" smtClean="0"/>
              <a:t>- председателя городского комитета обороны </a:t>
            </a:r>
            <a:r>
              <a:rPr lang="ru-RU" sz="1100" b="1" dirty="0" err="1" smtClean="0"/>
              <a:t>Чуянова</a:t>
            </a:r>
            <a:r>
              <a:rPr lang="ru-RU" sz="1100" b="1" dirty="0" smtClean="0"/>
              <a:t> Алексея Семеновича, умер 20.02.1977г.; </a:t>
            </a:r>
            <a:br>
              <a:rPr lang="ru-RU" sz="1100" b="1" dirty="0" smtClean="0"/>
            </a:br>
            <a:r>
              <a:rPr lang="ru-RU" sz="1100" b="1" dirty="0" smtClean="0"/>
              <a:t>- Героя Советского Союза генерал-полковника Шумилова Михаила Степановича, умер 28.06.1975г. </a:t>
            </a:r>
            <a:br>
              <a:rPr lang="ru-RU" sz="1100" b="1" dirty="0" smtClean="0"/>
            </a:br>
            <a:r>
              <a:rPr lang="ru-RU" sz="1100" b="1" dirty="0" smtClean="0"/>
              <a:t>На других плитах символически увековечены имена павших в боях за Родину героев Сталинградской битвы: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сержанта </a:t>
            </a:r>
            <a:r>
              <a:rPr lang="ru-RU" sz="1100" b="1" dirty="0" err="1" smtClean="0"/>
              <a:t>Абдирова</a:t>
            </a:r>
            <a:r>
              <a:rPr lang="ru-RU" sz="1100" b="1" dirty="0" smtClean="0"/>
              <a:t> </a:t>
            </a:r>
            <a:r>
              <a:rPr lang="ru-RU" sz="1100" b="1" dirty="0" err="1" smtClean="0"/>
              <a:t>Нуркена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генерал-майора Асланова </a:t>
            </a:r>
            <a:r>
              <a:rPr lang="ru-RU" sz="1100" b="1" dirty="0" err="1" smtClean="0"/>
              <a:t>Ази</a:t>
            </a:r>
            <a:r>
              <a:rPr lang="ru-RU" sz="1100" b="1" dirty="0" smtClean="0"/>
              <a:t> </a:t>
            </a:r>
            <a:r>
              <a:rPr lang="ru-RU" sz="1100" b="1" dirty="0" err="1" smtClean="0"/>
              <a:t>Ахад-оглы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капитана Баранова Михаила Дмитриевича. </a:t>
            </a:r>
            <a:br>
              <a:rPr lang="ru-RU" sz="1100" b="1" dirty="0" smtClean="0"/>
            </a:br>
            <a:r>
              <a:rPr lang="ru-RU" sz="1100" b="1" dirty="0" smtClean="0"/>
              <a:t>Гвардии генерал-майора </a:t>
            </a:r>
            <a:r>
              <a:rPr lang="ru-RU" sz="1100" b="1" dirty="0" err="1" smtClean="0"/>
              <a:t>Батюка</a:t>
            </a:r>
            <a:r>
              <a:rPr lang="ru-RU" sz="1100" b="1" dirty="0" smtClean="0"/>
              <a:t> Николая Филипповича. </a:t>
            </a:r>
            <a:br>
              <a:rPr lang="ru-RU" sz="1100" b="1" dirty="0" smtClean="0"/>
            </a:br>
            <a:r>
              <a:rPr lang="ru-RU" sz="1100" b="1" dirty="0" smtClean="0"/>
              <a:t>Командира танковой бригады народного ополчения </a:t>
            </a:r>
            <a:r>
              <a:rPr lang="ru-RU" sz="1100" b="1" dirty="0" err="1" smtClean="0"/>
              <a:t>Вычугова</a:t>
            </a:r>
            <a:r>
              <a:rPr lang="ru-RU" sz="1100" b="1" dirty="0" smtClean="0"/>
              <a:t> Николая Леонтьевича.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младшего сержанта Вялых Николая Алексеевича.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рядового снайпера Гончарова Петра Алексеевича.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генерал-майора Гурьева Степана Савельевича.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генерал-майора </a:t>
            </a:r>
            <a:r>
              <a:rPr lang="ru-RU" sz="1100" b="1" dirty="0" err="1" smtClean="0"/>
              <a:t>Гуртьева</a:t>
            </a:r>
            <a:r>
              <a:rPr lang="ru-RU" sz="1100" b="1" dirty="0" smtClean="0"/>
              <a:t> Леонтия Николаевича. </a:t>
            </a:r>
            <a:br>
              <a:rPr lang="ru-RU" sz="1100" b="1" dirty="0" smtClean="0"/>
            </a:br>
            <a:r>
              <a:rPr lang="ru-RU" sz="1100" b="1" dirty="0" smtClean="0"/>
              <a:t>Командира медико-санитарного звена местной противовоздушной обороны Дмитриевой Евдокии Андреевны.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генерал-майора Жолудева Виктора Григорьевича.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майора </a:t>
            </a:r>
            <a:r>
              <a:rPr lang="ru-RU" sz="1100" b="1" dirty="0" err="1" smtClean="0"/>
              <a:t>Землянского</a:t>
            </a:r>
            <a:r>
              <a:rPr lang="ru-RU" sz="1100" b="1" dirty="0" smtClean="0"/>
              <a:t> Владимира Васильевича.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заместителя политрука Ильина Николая Яковлевича.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рядового </a:t>
            </a:r>
            <a:r>
              <a:rPr lang="ru-RU" sz="1100" b="1" dirty="0" err="1" smtClean="0"/>
              <a:t>Каплунова</a:t>
            </a:r>
            <a:r>
              <a:rPr lang="ru-RU" sz="1100" b="1" dirty="0" smtClean="0"/>
              <a:t> Ильи </a:t>
            </a:r>
            <a:r>
              <a:rPr lang="ru-RU" sz="1100" b="1" dirty="0" err="1" smtClean="0"/>
              <a:t>Макаровича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лейтенанта </a:t>
            </a:r>
            <a:r>
              <a:rPr lang="ru-RU" sz="1100" b="1" dirty="0" err="1" smtClean="0"/>
              <a:t>Клименко</a:t>
            </a:r>
            <a:r>
              <a:rPr lang="ru-RU" sz="1100" b="1" dirty="0" smtClean="0"/>
              <a:t> Ивана Ивановича. </a:t>
            </a:r>
            <a:br>
              <a:rPr lang="ru-RU" sz="1100" b="1" dirty="0" smtClean="0"/>
            </a:br>
            <a:r>
              <a:rPr lang="ru-RU" sz="1100" b="1" dirty="0" smtClean="0"/>
              <a:t>Сталевара завода "Красный Октябрь" бойца истребительного батальона Ковалевой Ольги Кузьминичны. </a:t>
            </a:r>
            <a:br>
              <a:rPr lang="ru-RU" sz="1100" b="1" dirty="0" smtClean="0"/>
            </a:br>
            <a:r>
              <a:rPr lang="ru-RU" sz="1100" b="1" dirty="0" smtClean="0"/>
              <a:t>Гвардии младшего лейтенанта Кочеткова Василия Дмитриевича.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капитана Кузнецова Александра Александровича.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лейтенанта </a:t>
            </a:r>
            <a:r>
              <a:rPr lang="ru-RU" sz="1100" b="1" dirty="0" err="1" smtClean="0"/>
              <a:t>Малоземова</a:t>
            </a:r>
            <a:r>
              <a:rPr lang="ru-RU" sz="1100" b="1" dirty="0" smtClean="0"/>
              <a:t> Ивана </a:t>
            </a:r>
            <a:r>
              <a:rPr lang="ru-RU" sz="1100" b="1" dirty="0" err="1" smtClean="0"/>
              <a:t>Прокофьевича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лейтенанта Наумова Алексея Федоровича.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младшего сержанта </a:t>
            </a:r>
            <a:r>
              <a:rPr lang="ru-RU" sz="1100" b="1" dirty="0" err="1" smtClean="0"/>
              <a:t>Норицына</a:t>
            </a:r>
            <a:r>
              <a:rPr lang="ru-RU" sz="1100" b="1" dirty="0" smtClean="0"/>
              <a:t> Петра Михайловича.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сержанта </a:t>
            </a:r>
            <a:r>
              <a:rPr lang="ru-RU" sz="1100" b="1" dirty="0" err="1" smtClean="0"/>
              <a:t>Нурадилова</a:t>
            </a:r>
            <a:r>
              <a:rPr lang="ru-RU" sz="1100" b="1" dirty="0" smtClean="0"/>
              <a:t> </a:t>
            </a:r>
            <a:r>
              <a:rPr lang="ru-RU" sz="1100" b="1" dirty="0" err="1" smtClean="0"/>
              <a:t>Ханпаши</a:t>
            </a:r>
            <a:r>
              <a:rPr lang="ru-RU" sz="1100" b="1" dirty="0" smtClean="0"/>
              <a:t> </a:t>
            </a:r>
            <a:r>
              <a:rPr lang="ru-RU" sz="1100" b="1" dirty="0" err="1" smtClean="0"/>
              <a:t>Нурадиловича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Морского пехотинца </a:t>
            </a:r>
            <a:r>
              <a:rPr lang="ru-RU" sz="1100" b="1" dirty="0" err="1" smtClean="0"/>
              <a:t>Паникахи</a:t>
            </a:r>
            <a:r>
              <a:rPr lang="ru-RU" sz="1100" b="1" dirty="0" smtClean="0"/>
              <a:t> Михаила </a:t>
            </a:r>
            <a:r>
              <a:rPr lang="ru-RU" sz="1100" b="1" dirty="0" err="1" smtClean="0"/>
              <a:t>Аверьяновича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Секретаря </a:t>
            </a:r>
            <a:r>
              <a:rPr lang="ru-RU" sz="1100" b="1" dirty="0" err="1" smtClean="0"/>
              <a:t>Нижнечирского</a:t>
            </a:r>
            <a:r>
              <a:rPr lang="ru-RU" sz="1100" b="1" dirty="0" smtClean="0"/>
              <a:t> подпольного райкома ВЛКСМ </a:t>
            </a:r>
            <a:r>
              <a:rPr lang="ru-RU" sz="1100" b="1" dirty="0" err="1" smtClean="0"/>
              <a:t>Панчишкиной</a:t>
            </a:r>
            <a:r>
              <a:rPr lang="ru-RU" sz="1100" b="1" dirty="0" smtClean="0"/>
              <a:t> Клавдии Григорьевны. </a:t>
            </a:r>
            <a:br>
              <a:rPr lang="ru-RU" sz="1100" b="1" dirty="0" smtClean="0"/>
            </a:br>
            <a:r>
              <a:rPr lang="ru-RU" sz="1100" b="1" dirty="0" smtClean="0"/>
              <a:t>Старшего сержанта снайпера </a:t>
            </a:r>
            <a:r>
              <a:rPr lang="ru-RU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Пассара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Максима Александровича. </a:t>
            </a:r>
            <a:b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Героя Советского Союза сержанта </a:t>
            </a:r>
            <a:r>
              <a:rPr lang="ru-RU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Прокатова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Василия Николаевича. </a:t>
            </a:r>
            <a:b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Связиста сержанта Путилова Матвея </a:t>
            </a:r>
            <a:r>
              <a:rPr lang="ru-RU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Мефодьевича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b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Героя Советского Союза гвардии младшего сержанта </a:t>
            </a:r>
            <a:r>
              <a:rPr lang="ru-RU" sz="11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Сердюкова</a:t>
            </a: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Николая Филипповича. </a:t>
            </a:r>
            <a:b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Героя Советского Союза старшины Смирнова Павла Михайловича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старшего лейтенанта </a:t>
            </a:r>
            <a:r>
              <a:rPr lang="ru-RU" sz="1100" b="1" dirty="0" err="1" smtClean="0"/>
              <a:t>Хазова</a:t>
            </a:r>
            <a:r>
              <a:rPr lang="ru-RU" sz="1100" b="1" dirty="0" smtClean="0"/>
              <a:t> Владимира Петровича.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сержанта </a:t>
            </a:r>
            <a:r>
              <a:rPr lang="ru-RU" sz="1100" b="1" dirty="0" err="1" smtClean="0"/>
              <a:t>Хвастанцева</a:t>
            </a:r>
            <a:r>
              <a:rPr lang="ru-RU" sz="1100" b="1" dirty="0" smtClean="0"/>
              <a:t> Михаила </a:t>
            </a:r>
            <a:r>
              <a:rPr lang="ru-RU" sz="1100" b="1" dirty="0" err="1" smtClean="0"/>
              <a:t>Поликарповича</a:t>
            </a:r>
            <a:r>
              <a:rPr lang="ru-RU" sz="1100" b="1" dirty="0" smtClean="0"/>
              <a:t>. </a:t>
            </a:r>
            <a:br>
              <a:rPr lang="ru-RU" sz="1100" b="1" dirty="0" smtClean="0"/>
            </a:br>
            <a:r>
              <a:rPr lang="ru-RU" sz="1100" b="1" dirty="0" smtClean="0"/>
              <a:t>Героя Советского Союза гвардии старшего лейтенанта </a:t>
            </a:r>
            <a:r>
              <a:rPr lang="ru-RU" sz="1100" b="1" dirty="0" err="1" smtClean="0"/>
              <a:t>Шуклина</a:t>
            </a:r>
            <a:r>
              <a:rPr lang="ru-RU" sz="1100" b="1" dirty="0" smtClean="0"/>
              <a:t> Ильи Захаровича</a:t>
            </a:r>
            <a:endParaRPr lang="ru-RU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User\Desktop\1365429170_478424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1571612"/>
            <a:ext cx="5429288" cy="50720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1"/>
            <a:ext cx="8786874" cy="221457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Главный монумент «Родина-мать зовет!»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1000108"/>
            <a:ext cx="3786214" cy="56436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Скульптура Матери-Родины венчает весь ансамбль памятника на Мамаевом кургане. Высоко подняв меч, она зовет к полной и окончательной победе над фашизмом, к освобождению нашей Родины и народов Европы от гитлеровского ига. 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C:\Users\User\Desktop\483208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714356"/>
            <a:ext cx="6167434" cy="57150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571481"/>
            <a:ext cx="6115064" cy="485778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500042"/>
            <a:ext cx="27146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На сегодняшний день скульптура «Родина-мать» входит в список 10 самых высоких в мире. В момент возведения она лидировала по высоте и была занесена в Книгу рекордов Гиннеса. Высота статуи с мечом (33 метра - длина меча) - 85 метров, внутри она полая и снабжена системой металлических канатов, предотвращающих разрушение..Статуя стоит на самой высокой точке кургана, фундамент спрятан под землей, невысокий постамент дает ощущение легкости многотонной конструкции. В ночное время «Родина-Мать» подсвечивается мощными прожекторами. Ее видно из любой точки города.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User\Desktop\5ac5ff91c64a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000108"/>
            <a:ext cx="5643602" cy="49292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28596" y="-214337"/>
            <a:ext cx="8229600" cy="121444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Воинское мемориальное кладбище и 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храм-часовня Святой Владимирской иконы Божьей Матери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8715404" cy="5643578"/>
          </a:xfrm>
        </p:spPr>
        <p:txBody>
          <a:bodyPr>
            <a:normAutofit fontScale="92500" lnSpcReduction="10000"/>
          </a:bodyPr>
          <a:lstStyle/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Ты цветами пророс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Ты слезами пророс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Ты стоишь поминальные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Муки терпя.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Синеватые молнии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Медленных гроз,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Будто в колокол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Памяти, бьются в тебя.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r>
              <a:rPr lang="ru-RU" sz="1800" b="1" dirty="0" smtClean="0">
                <a:solidFill>
                  <a:srgbClr val="002060"/>
                </a:solidFill>
              </a:rPr>
              <a:t>Здесь захоронены воины соединений и частей 62й армии, защищавшие Мамаев курган в дни Сталинградской битвы в 1942 - 1943 гг.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НА МАМАЕВОМ КУРГАНЕ ТИШИНА.wmv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den_pobedy_str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b="1" dirty="0" smtClean="0">
                <a:solidFill>
                  <a:srgbClr val="FF0000"/>
                </a:solidFill>
              </a:rPr>
              <a:t>Используемый материал: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http://old.redstar.ru/2009/11/18_11/2_01.html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  <a:hlinkClick r:id="rId3"/>
              </a:rPr>
              <a:t>http://volgograd.info</a:t>
            </a:r>
            <a:endParaRPr lang="ru-RU" sz="2800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hlinkClick r:id="rId4"/>
              </a:rPr>
              <a:t>http://fb.ru/article/151344/mamaev-kurgan-v-volgograde-mamaev-kurgan---istoriya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http://www.pomnivoinu.ru/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Mamaev_kurg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08" y="12136"/>
            <a:ext cx="9162008" cy="68647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H="1">
            <a:off x="4286248" y="0"/>
            <a:ext cx="4857752" cy="6858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Поклон земле, суровой и прекрасной,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Что вечно будет людям дорога! 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Здесь виден новый город – светлый, ясный, 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Степная ширь и Волги берега.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Став на земле суровой и прекрасной,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Копнешь песок, а он не желтый весь, 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Не золотистый он, а темно-красный, 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Как кровь героев, пролитая здесь. 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Автор: Сергей Щеглов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4832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6058"/>
            <a:ext cx="9143999" cy="407194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8215338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Мамаев курган – история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278608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Наша страна имеет уникальную по насыщенности событиями историю, которая отражается в архитектурных объектах, мемориалах, памятниках. Многие места являются знаковыми для всего интернационального населения Российской Федерации, к ним относится и Мамаев курган в Волгограде. История постройки этого мемориального комплекса достойна событий, в честь которых его возвели.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4823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5" y="308975"/>
            <a:ext cx="5857915" cy="633470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2571736" cy="5857892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102,0 - так это место называлось во время самых трагических событий ВОВ. Один из корреспондентов назвал возвышенность «курган», и эти слова стали пророческими. Сегодня он представляет собой братскую могилу. Мамаев курган стал местом захоронения более 34 тысяч человек, которые погибли, защищая Сталинград и его окрестности.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000372"/>
            <a:ext cx="9144000" cy="38576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472518" cy="342902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Во время Сталинградской битвы высота 102 была стратегически важным объектом, она несколько раз переходила от одной стороны противостояния к другой. Это объясняется географическим положением кургана - он возвышается над всей местностью, позволяя контролировать не только город, но и переправу через Волгу, и Заволжье. Битва за Мамаев курган была самой кровопролитной за всю историю войн. Она длилась 135 суток, а битва за Сталинград - 200 дней и ночей. Защитники Сталинградского сражения хорошо понимали залог этой важной высоты. Здесь они клялись: «Ни шагу назад! За Волгой для нас Земли нет!» Окончательная победа в этом сражении была одержана советскими войсками, ознаменовалась она взятием 102 высоты и водружением флага.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er\Desktop\DSC4154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281837"/>
            <a:ext cx="5000660" cy="62726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829576" cy="121444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Мемориальный комплекс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3500430" cy="5643578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 </a:t>
            </a:r>
            <a:r>
              <a:rPr lang="ru-RU" sz="3400" b="1" dirty="0" smtClean="0">
                <a:solidFill>
                  <a:srgbClr val="002060"/>
                </a:solidFill>
              </a:rPr>
              <a:t>После завершения войны эта обугленная и изрешеченная пулями, снарядами земля долго служила памятником героическим событиям и всем погибшим за Родину. Мысль воздвигнуть на возвышенности памятник воплотилась в мемориале Героям Сталинградской битвы, который построили на Мамаевом кургане. (1959 – 1967г.) Под руководством скульптора Е. В. Вучетича группой скульпторов инженеров и архитекторов на Мамаевом кургане воздвигнут памятник-ансамбль «Героям Сталинградской битвы» Сложнейшие расчёты устойчивости конструкции «Родина- мать» выполнены доктором технических наук Н. В. Никитиным. Общая площадь мемориального комплекса составляет более 26 га, протяженность - 1,5 км.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gorelef-pamyat-pokolenij-v-volgogra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14290"/>
            <a:ext cx="5223911" cy="642942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Площадь «Память поколений»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3357586" cy="5572163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На первой площади мемориала располагается стена-горельеф с изображением людей, несущих цветы, флаги, венки. По замыслу архитекторов, изображение символизирует память будущих поколений, то, что подвиг защитников Сталинграда не будет забыт. Почести солдатам, которые отдали жизни за мир и свободу нашей страны, будут отдавать все поколения русских людей. Также на площади расположена стела, которая посвящена городам-героям. Двенадцать ниш хранят гранитные урны с землей, взятой из легендарных городов. Продолжением площади служит тополевая аллея протяженностью 223 метра и шириной 10 м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p12_mk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5"/>
            <a:ext cx="8358246" cy="52864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21444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Аллея пирамидальных тополей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6215082"/>
            <a:ext cx="9358346" cy="64291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Тополя - словно солдаты, навечно замершие в строю, на защите нашей Родины.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2296</TotalTime>
  <Words>1417</Words>
  <PresentationFormat>Экран (4:3)</PresentationFormat>
  <Paragraphs>70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МАМАЕВ КУРГАН Классный час " День разгрома советскими войсками немецко-фашистских войск в Сталинградской битве "</vt:lpstr>
      <vt:lpstr>Слайд 2</vt:lpstr>
      <vt:lpstr>Слайд 3</vt:lpstr>
      <vt:lpstr>Мамаев курган – история</vt:lpstr>
      <vt:lpstr>Слайд 5</vt:lpstr>
      <vt:lpstr>Слайд 6</vt:lpstr>
      <vt:lpstr>Мемориальный комплекс</vt:lpstr>
      <vt:lpstr>Площадь «Память поколений»</vt:lpstr>
      <vt:lpstr>Аллея пирамидальных тополей</vt:lpstr>
      <vt:lpstr>Площадь «Стоять насмерть» </vt:lpstr>
      <vt:lpstr>Стены - Руины</vt:lpstr>
      <vt:lpstr>Площадь героев</vt:lpstr>
      <vt:lpstr>Слайд 13</vt:lpstr>
      <vt:lpstr>Слайд 14</vt:lpstr>
      <vt:lpstr>Монументальный рельеф</vt:lpstr>
      <vt:lpstr>Зал Воинской Славы</vt:lpstr>
      <vt:lpstr> Площадь Скорби</vt:lpstr>
      <vt:lpstr>Слайд 18</vt:lpstr>
      <vt:lpstr>Слайд 19</vt:lpstr>
      <vt:lpstr>Слайд 20</vt:lpstr>
      <vt:lpstr>Слайд 21</vt:lpstr>
      <vt:lpstr>Главный монумент «Родина-мать зовет!» </vt:lpstr>
      <vt:lpstr>Слайд 23</vt:lpstr>
      <vt:lpstr>Воинское мемориальное кладбище и  храм-часовня Святой Владимирской иконы Божьей Матери</vt:lpstr>
      <vt:lpstr>Слайд 25</vt:lpstr>
      <vt:lpstr>   Используемый материал: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подчасов</dc:creator>
  <cp:lastModifiedBy>Ихрекская СОШ</cp:lastModifiedBy>
  <cp:revision>181</cp:revision>
  <dcterms:created xsi:type="dcterms:W3CDTF">2015-01-25T18:33:36Z</dcterms:created>
  <dcterms:modified xsi:type="dcterms:W3CDTF">2021-02-02T11:28:47Z</dcterms:modified>
</cp:coreProperties>
</file>